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8"/>
  </p:notesMasterIdLst>
  <p:sldIdLst>
    <p:sldId id="256" r:id="rId2"/>
    <p:sldId id="257" r:id="rId3"/>
    <p:sldId id="270" r:id="rId4"/>
    <p:sldId id="271" r:id="rId5"/>
    <p:sldId id="272" r:id="rId6"/>
    <p:sldId id="273" r:id="rId7"/>
    <p:sldId id="259" r:id="rId8"/>
    <p:sldId id="260" r:id="rId9"/>
    <p:sldId id="261" r:id="rId10"/>
    <p:sldId id="262" r:id="rId11"/>
    <p:sldId id="263" r:id="rId12"/>
    <p:sldId id="265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5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4434" autoAdjust="0"/>
  </p:normalViewPr>
  <p:slideViewPr>
    <p:cSldViewPr snapToGrid="0">
      <p:cViewPr varScale="1">
        <p:scale>
          <a:sx n="69" d="100"/>
          <a:sy n="69" d="100"/>
        </p:scale>
        <p:origin x="66" y="96"/>
      </p:cViewPr>
      <p:guideLst/>
    </p:cSldViewPr>
  </p:slideViewPr>
  <p:outlineViewPr>
    <p:cViewPr>
      <p:scale>
        <a:sx n="33" d="100"/>
        <a:sy n="33" d="100"/>
      </p:scale>
      <p:origin x="0" y="-120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187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4T20:10:54.769" idx="3">
    <p:pos x="106" y="106"/>
    <p:text>Focus more on why its fun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4T20:11:01.876" idx="4">
    <p:pos x="10" y="10"/>
    <p:text>Add why STEM is important</p:text>
    <p:extLst>
      <p:ext uri="{C676402C-5697-4E1C-873F-D02D1690AC5C}">
        <p15:threadingInfo xmlns:p15="http://schemas.microsoft.com/office/powerpoint/2012/main" timeZoneBias="420"/>
      </p:ext>
    </p:extLst>
  </p:cm>
  <p:cm authorId="1" dt="2019-03-24T20:11:17.441" idx="5">
    <p:pos x="10" y="106"/>
    <p:text>Look up other people's stem presentations</p:text>
    <p:extLst>
      <p:ext uri="{C676402C-5697-4E1C-873F-D02D1690AC5C}">
        <p15:threadingInfo xmlns:p15="http://schemas.microsoft.com/office/powerpoint/2012/main" timeZoneBias="420">
          <p15:parentCm authorId="1" idx="4"/>
        </p15:threadingInfo>
      </p:ext>
    </p:extLst>
  </p:cm>
</p:cmLst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5962D-BA7F-41BF-A531-D1A50968E455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E294E1-2EC1-45A2-BB58-D53523C0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00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88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06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07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112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89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3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35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6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32313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875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78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908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65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69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86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846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1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12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07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333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48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351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0D585BA-DCC6-4232-9913-983EDE592FE2}" type="datetimeFigureOut">
              <a:rPr lang="en-US" smtClean="0"/>
              <a:t>3/24/2019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770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FIRST Robotics Competition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Matthew Stringer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547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Season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Starts in early January</a:t>
            </a:r>
          </a:p>
          <a:p>
            <a:r>
              <a:rPr lang="en-US" dirty="0" smtClean="0"/>
              <a:t>6 weeks to design, build, and program your robot</a:t>
            </a:r>
          </a:p>
        </p:txBody>
      </p:sp>
    </p:spTree>
    <p:extLst>
      <p:ext uri="{BB962C8B-B14F-4D97-AF65-F5344CB8AC3E}">
        <p14:creationId xmlns:p14="http://schemas.microsoft.com/office/powerpoint/2010/main" val="340833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Kennedy Robotics (3250) Robot 2018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6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2018 robot for the first time</a:t>
            </a:r>
            <a:endParaRPr lang="en-US" dirty="0"/>
          </a:p>
        </p:txBody>
      </p:sp>
      <p:pic>
        <p:nvPicPr>
          <p:cNvPr id="4" name="IMG_001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48708" y="1152983"/>
            <a:ext cx="3235325" cy="5265694"/>
          </a:xfrm>
        </p:spPr>
      </p:pic>
    </p:spTree>
    <p:extLst>
      <p:ext uri="{BB962C8B-B14F-4D97-AF65-F5344CB8AC3E}">
        <p14:creationId xmlns:p14="http://schemas.microsoft.com/office/powerpoint/2010/main" val="78087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Autonomous code</a:t>
            </a:r>
            <a:endParaRPr lang="en-US" dirty="0"/>
          </a:p>
        </p:txBody>
      </p:sp>
      <p:pic>
        <p:nvPicPr>
          <p:cNvPr id="4" name="IMG_006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7850" y="2052638"/>
            <a:ext cx="7458075" cy="4195762"/>
          </a:xfrm>
        </p:spPr>
      </p:pic>
    </p:spTree>
    <p:extLst>
      <p:ext uri="{BB962C8B-B14F-4D97-AF65-F5344CB8AC3E}">
        <p14:creationId xmlns:p14="http://schemas.microsoft.com/office/powerpoint/2010/main" val="2129432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Autonomous Code on Practice day</a:t>
            </a:r>
            <a:endParaRPr lang="en-US" dirty="0"/>
          </a:p>
        </p:txBody>
      </p:sp>
      <p:pic>
        <p:nvPicPr>
          <p:cNvPr id="4" name="IMG_00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7850" y="2052638"/>
            <a:ext cx="7458075" cy="4195762"/>
          </a:xfrm>
        </p:spPr>
      </p:pic>
    </p:spTree>
    <p:extLst>
      <p:ext uri="{BB962C8B-B14F-4D97-AF65-F5344CB8AC3E}">
        <p14:creationId xmlns:p14="http://schemas.microsoft.com/office/powerpoint/2010/main" val="184326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2018 Climb Testing</a:t>
            </a:r>
            <a:endParaRPr lang="en-US" dirty="0"/>
          </a:p>
        </p:txBody>
      </p:sp>
      <p:pic>
        <p:nvPicPr>
          <p:cNvPr id="4" name="IMG_031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18863" y="452718"/>
            <a:ext cx="3498092" cy="6075972"/>
          </a:xfrm>
        </p:spPr>
      </p:pic>
    </p:spTree>
    <p:extLst>
      <p:ext uri="{BB962C8B-B14F-4D97-AF65-F5344CB8AC3E}">
        <p14:creationId xmlns:p14="http://schemas.microsoft.com/office/powerpoint/2010/main" val="65622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Playing at Sacramento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16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FIRST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 is a nonprofit organization that works to inspire students to pursue STEM</a:t>
            </a:r>
          </a:p>
          <a:p>
            <a:r>
              <a:rPr lang="en-US" dirty="0" smtClean="0"/>
              <a:t>FIRST stands for “For Inspiration and Recognition of Science and Technology”</a:t>
            </a:r>
          </a:p>
        </p:txBody>
      </p:sp>
    </p:spTree>
    <p:extLst>
      <p:ext uri="{BB962C8B-B14F-4D97-AF65-F5344CB8AC3E}">
        <p14:creationId xmlns:p14="http://schemas.microsoft.com/office/powerpoint/2010/main" val="322479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Lego League Jr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Introduces </a:t>
            </a:r>
            <a:r>
              <a:rPr lang="en-US" dirty="0"/>
              <a:t>young children to science and coding concepts through hands-on, playful building challenges.</a:t>
            </a:r>
          </a:p>
          <a:p>
            <a:r>
              <a:rPr lang="en-US" dirty="0"/>
              <a:t>Grades </a:t>
            </a:r>
            <a:r>
              <a:rPr lang="en-US" dirty="0" smtClean="0"/>
              <a:t>K-4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33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Lego League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Students program autonomous robots and design an innovative solution related to the annual theme.</a:t>
            </a:r>
          </a:p>
          <a:p>
            <a:r>
              <a:rPr lang="en-US" dirty="0"/>
              <a:t>Grades 4-8</a:t>
            </a:r>
          </a:p>
        </p:txBody>
      </p:sp>
    </p:spTree>
    <p:extLst>
      <p:ext uri="{BB962C8B-B14F-4D97-AF65-F5344CB8AC3E}">
        <p14:creationId xmlns:p14="http://schemas.microsoft.com/office/powerpoint/2010/main" val="3684146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Tech Challenge (FTC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Teams design, build, and program robots, develop strategy, and engage in thrilling, head-to-head competition. </a:t>
            </a:r>
          </a:p>
          <a:p>
            <a:r>
              <a:rPr lang="en-US" dirty="0"/>
              <a:t>Grades </a:t>
            </a:r>
            <a:r>
              <a:rPr lang="en-US" dirty="0" smtClean="0"/>
              <a:t>7-12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63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Robotics Competition (FRC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Teams </a:t>
            </a:r>
            <a:r>
              <a:rPr lang="en-US" dirty="0"/>
              <a:t>compete with 125-pound robots, combining the excitement of sport with the rigors of science and </a:t>
            </a:r>
            <a:r>
              <a:rPr lang="en-US" dirty="0" smtClean="0"/>
              <a:t>technology</a:t>
            </a:r>
          </a:p>
          <a:p>
            <a:r>
              <a:rPr lang="en-US" dirty="0"/>
              <a:t>The robot must follow strict rules from a manual</a:t>
            </a:r>
          </a:p>
          <a:p>
            <a:r>
              <a:rPr lang="en-US" dirty="0"/>
              <a:t>Teams of high school students are challenged to build industrial-size robots to play a difficult field game in alliance with other </a:t>
            </a:r>
            <a:r>
              <a:rPr lang="en-US" dirty="0" smtClean="0"/>
              <a:t>teams</a:t>
            </a:r>
            <a:endParaRPr lang="en-US" dirty="0"/>
          </a:p>
          <a:p>
            <a:r>
              <a:rPr lang="en-US" dirty="0"/>
              <a:t>Grades </a:t>
            </a:r>
            <a:r>
              <a:rPr lang="en-US" dirty="0" smtClean="0"/>
              <a:t>9-12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31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Robotics Competition (FRC)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 build 125-pound robots in a 6 week </a:t>
            </a:r>
            <a:r>
              <a:rPr lang="en-US" dirty="0" smtClean="0"/>
              <a:t>period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50009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Students get to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 design, project management, programming, teamwork, strategic thinking, and </a:t>
            </a:r>
            <a:r>
              <a:rPr lang="en-US" dirty="0" smtClean="0"/>
              <a:t>Coopertition skills</a:t>
            </a:r>
            <a:r>
              <a:rPr lang="en-US" dirty="0"/>
              <a:t> </a:t>
            </a:r>
            <a:endParaRPr lang="en-US" dirty="0" smtClean="0"/>
          </a:p>
          <a:p>
            <a:r>
              <a:rPr lang="en-US" dirty="0" smtClean="0"/>
              <a:t>Work </a:t>
            </a:r>
            <a:r>
              <a:rPr lang="en-US" dirty="0"/>
              <a:t>alongside professional </a:t>
            </a:r>
            <a:r>
              <a:rPr lang="en-US" dirty="0" smtClean="0"/>
              <a:t>engineers</a:t>
            </a:r>
          </a:p>
          <a:p>
            <a:r>
              <a:rPr lang="en-US" dirty="0"/>
              <a:t>Build and compete with a robot of their own </a:t>
            </a:r>
            <a:r>
              <a:rPr lang="en-US" dirty="0" smtClean="0"/>
              <a:t>design</a:t>
            </a:r>
          </a:p>
          <a:p>
            <a:r>
              <a:rPr lang="en-US" dirty="0"/>
              <a:t>Learn and use sophisticated hardware and </a:t>
            </a:r>
            <a:r>
              <a:rPr lang="en-US" dirty="0" smtClean="0"/>
              <a:t>software</a:t>
            </a:r>
          </a:p>
          <a:p>
            <a:r>
              <a:rPr lang="en-US" dirty="0"/>
              <a:t>Access exclusive scholarships from hundreds of </a:t>
            </a:r>
            <a:r>
              <a:rPr lang="en-US" dirty="0" smtClean="0"/>
              <a:t>colleges/universities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833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75% of FIRST Alumni are in a STEM Field as a student or professional</a:t>
            </a:r>
          </a:p>
          <a:p>
            <a:r>
              <a:rPr lang="en-US" dirty="0" smtClean="0"/>
              <a:t>2 times as likely to show gains in their interest of STEM</a:t>
            </a:r>
          </a:p>
          <a:p>
            <a:r>
              <a:rPr lang="en-US" dirty="0" smtClean="0"/>
              <a:t>87% 	of participants plan to take a more challenging Math or Science Course</a:t>
            </a:r>
          </a:p>
          <a:p>
            <a:r>
              <a:rPr lang="en-US" dirty="0" smtClean="0"/>
              <a:t>FIRST Alumni are 2.6 times more likely to enroll in an engineering course their freshman year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47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300</TotalTime>
  <Words>305</Words>
  <Application>Microsoft Office PowerPoint</Application>
  <PresentationFormat>Widescreen</PresentationFormat>
  <Paragraphs>46</Paragraphs>
  <Slides>16</Slides>
  <Notes>5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Century Gothic</vt:lpstr>
      <vt:lpstr>Wingdings 3</vt:lpstr>
      <vt:lpstr>Ion</vt:lpstr>
      <vt:lpstr>FIRST Robotics Competition</vt:lpstr>
      <vt:lpstr>What is FIRST</vt:lpstr>
      <vt:lpstr>FIRST Lego League Jr</vt:lpstr>
      <vt:lpstr>FIRST Lego League</vt:lpstr>
      <vt:lpstr>FIRST Tech Challenge (FTC)</vt:lpstr>
      <vt:lpstr>FIRST Robotics Competition (FRC)</vt:lpstr>
      <vt:lpstr>FIRST Robotics Competition (FRC)</vt:lpstr>
      <vt:lpstr>Students get to </vt:lpstr>
      <vt:lpstr>Impact</vt:lpstr>
      <vt:lpstr>Build Season </vt:lpstr>
      <vt:lpstr>Kennedy Robotics (3250) Robot 2018</vt:lpstr>
      <vt:lpstr>Running the 2018 robot for the first time</vt:lpstr>
      <vt:lpstr>Testing Autonomous code</vt:lpstr>
      <vt:lpstr>Running Autonomous Code on Practice day</vt:lpstr>
      <vt:lpstr>2018 Climb Testing</vt:lpstr>
      <vt:lpstr>Playing at Sacramento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Robotics Competition</dc:title>
  <dc:creator>user</dc:creator>
  <cp:lastModifiedBy>user</cp:lastModifiedBy>
  <cp:revision>22</cp:revision>
  <dcterms:created xsi:type="dcterms:W3CDTF">2019-03-24T18:54:38Z</dcterms:created>
  <dcterms:modified xsi:type="dcterms:W3CDTF">2019-03-25T05:46:28Z</dcterms:modified>
</cp:coreProperties>
</file>

<file path=docProps/thumbnail.jpeg>
</file>